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6" autoAdjust="0"/>
    <p:restoredTop sz="94660"/>
  </p:normalViewPr>
  <p:slideViewPr>
    <p:cSldViewPr>
      <p:cViewPr varScale="1">
        <p:scale>
          <a:sx n="74" d="100"/>
          <a:sy n="74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50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43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59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77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15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7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01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999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1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941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876B5-D5C3-4782-9EA8-2BFA8514E674}" type="datetimeFigureOut">
              <a:rPr lang="en-US" smtClean="0"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C3A19-768C-4F9E-9A76-930D9CB29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9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1800"/>
            <a:ext cx="3048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</a:t>
            </a:r>
            <a:r>
              <a:rPr lang="en-US" b="1" dirty="0" smtClean="0">
                <a:effectLst/>
              </a:rPr>
              <a:t>erebrovascular </a:t>
            </a:r>
            <a:r>
              <a:rPr lang="en-US" b="1" dirty="0" smtClean="0"/>
              <a:t>A</a:t>
            </a:r>
            <a:r>
              <a:rPr lang="en-US" b="1" dirty="0" smtClean="0">
                <a:effectLst/>
              </a:rPr>
              <a:t>ccident (CVA)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4876800"/>
            <a:ext cx="6400800" cy="1752600"/>
          </a:xfrm>
        </p:spPr>
        <p:txBody>
          <a:bodyPr/>
          <a:lstStyle/>
          <a:p>
            <a:r>
              <a:rPr lang="en-US" dirty="0" smtClean="0"/>
              <a:t>BY: Zackary </a:t>
            </a:r>
            <a:r>
              <a:rPr lang="en-US" dirty="0" smtClean="0"/>
              <a:t>Sanders &amp; Kyle Sawyer</a:t>
            </a:r>
            <a:endParaRPr lang="en-US" dirty="0" smtClean="0"/>
          </a:p>
          <a:p>
            <a:r>
              <a:rPr lang="en-US" dirty="0" smtClean="0"/>
              <a:t>Bell: 2B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3270"/>
            <a:ext cx="2109787" cy="2527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14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2286000"/>
            <a:ext cx="51244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A Cerebrovascular Accident otherwise known as a stroke is the rapid loss of brain function due to lack of blood supply to the brain</a:t>
            </a:r>
            <a:r>
              <a:rPr lang="en-US" dirty="0" smtClean="0">
                <a:effectLst/>
              </a:rPr>
              <a:t>.</a:t>
            </a:r>
          </a:p>
          <a:p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5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primary causes for stroke consist of old age, </a:t>
            </a:r>
            <a:r>
              <a:rPr lang="en-US" dirty="0" smtClean="0"/>
              <a:t>high </a:t>
            </a:r>
            <a:r>
              <a:rPr lang="en-US" dirty="0" smtClean="0"/>
              <a:t>blood pressure(hypertension), a previous stroke, diabetes, high cholesterol, or cigarette smoking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1" y="3124201"/>
            <a:ext cx="3515768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867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Hemorrhage stroke is the leakage of blood from the brain.</a:t>
            </a:r>
          </a:p>
          <a:p>
            <a:r>
              <a:rPr lang="en-US" dirty="0" smtClean="0"/>
              <a:t>Ischemia stroke is a lack of blood flow to the brain.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200400"/>
            <a:ext cx="4800600" cy="361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426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ischemic </a:t>
            </a:r>
            <a:r>
              <a:rPr lang="en-US" dirty="0" smtClean="0"/>
              <a:t>stroke-therapy </a:t>
            </a:r>
            <a:r>
              <a:rPr lang="en-US" dirty="0"/>
              <a:t>is aimed at removing the blockage by breaking the clot down (thrombolysis), or by removing it mechanically (</a:t>
            </a:r>
            <a:r>
              <a:rPr lang="en-US" dirty="0" err="1"/>
              <a:t>thrombectomy</a:t>
            </a:r>
            <a:r>
              <a:rPr lang="en-US" dirty="0" smtClean="0"/>
              <a:t>).</a:t>
            </a:r>
          </a:p>
          <a:p>
            <a:r>
              <a:rPr lang="en-US" dirty="0"/>
              <a:t>hemorrhagic </a:t>
            </a:r>
            <a:r>
              <a:rPr lang="en-US" dirty="0" smtClean="0"/>
              <a:t>stroke-Patients </a:t>
            </a:r>
            <a:r>
              <a:rPr lang="en-US" dirty="0"/>
              <a:t>with </a:t>
            </a:r>
            <a:r>
              <a:rPr lang="en-US" dirty="0" err="1"/>
              <a:t>intracerebral</a:t>
            </a:r>
            <a:r>
              <a:rPr lang="en-US" dirty="0"/>
              <a:t> hemorrhage require neurosurgical evaluation to detect and treat the cause of the bleeding, although many may not need surgery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95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ischemic </a:t>
            </a:r>
            <a:r>
              <a:rPr lang="en-US" dirty="0" smtClean="0"/>
              <a:t>stroke-Anticoagulants </a:t>
            </a:r>
            <a:r>
              <a:rPr lang="en-US" dirty="0"/>
              <a:t>and </a:t>
            </a:r>
            <a:r>
              <a:rPr lang="en-US" dirty="0" err="1" smtClean="0"/>
              <a:t>antithrombotics</a:t>
            </a:r>
            <a:endParaRPr lang="en-US" dirty="0"/>
          </a:p>
          <a:p>
            <a:r>
              <a:rPr lang="en-US" dirty="0"/>
              <a:t>hemorrhagic stroke- </a:t>
            </a:r>
            <a:r>
              <a:rPr lang="en-US" dirty="0" smtClean="0"/>
              <a:t>levels </a:t>
            </a:r>
            <a:r>
              <a:rPr lang="en-US" dirty="0"/>
              <a:t>of consciousness, and their blood pressure, blood sugar, and oxygenation are kept at optimum </a:t>
            </a:r>
            <a:r>
              <a:rPr lang="en-US" dirty="0" smtClean="0"/>
              <a:t>levels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828" y="4191000"/>
            <a:ext cx="3556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894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7172"/>
            <a:ext cx="50292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9" y="2107909"/>
            <a:ext cx="5638800" cy="1143000"/>
          </a:xfrm>
        </p:spPr>
        <p:txBody>
          <a:bodyPr/>
          <a:lstStyle/>
          <a:p>
            <a:r>
              <a:rPr lang="en-US" dirty="0" smtClean="0"/>
              <a:t>Expected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008437"/>
            <a:ext cx="8229600" cy="2849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can be major brain damage causing one side of a person body to function differently than the other or the inability to grasp once simple concepts.</a:t>
            </a:r>
          </a:p>
          <a:p>
            <a:r>
              <a:rPr lang="en-US" dirty="0" smtClean="0"/>
              <a:t>If there isn’t brain damage you are still more at risk for another stroke.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06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216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Cerebrovascular Accident (CVA)</vt:lpstr>
      <vt:lpstr>Description:</vt:lpstr>
      <vt:lpstr>Cause:</vt:lpstr>
      <vt:lpstr>Types</vt:lpstr>
      <vt:lpstr>Therapy</vt:lpstr>
      <vt:lpstr>Pharmacology</vt:lpstr>
      <vt:lpstr>Expected Outcome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Cerebrovascular Accident (CVA)</dc:title>
  <dc:creator>ZACKARY R SANDERS (361)</dc:creator>
  <cp:lastModifiedBy>ZACKARY R SANDERS (361)</cp:lastModifiedBy>
  <cp:revision>4</cp:revision>
  <dcterms:created xsi:type="dcterms:W3CDTF">2012-03-15T13:14:15Z</dcterms:created>
  <dcterms:modified xsi:type="dcterms:W3CDTF">2012-03-15T13:49:15Z</dcterms:modified>
</cp:coreProperties>
</file>